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>
        <p:scale>
          <a:sx n="108" d="100"/>
          <a:sy n="108" d="100"/>
        </p:scale>
        <p:origin x="-72" y="72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FFEA19-D292-42D0-B600-6AD6C033119B}" type="datetimeFigureOut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CF8EF5-AA0F-4245-BBD9-2116E41CD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890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34CA8-7F5E-4418-B694-39F4667B4708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78F4E-529A-424F-9D45-DCB591DB6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8B3C-EEF1-4622-8E66-87B744683811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2FEA-A0DA-4046-BDA6-56A93C7B8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D7B89-5A51-4439-8778-5CDE132A1E08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91B5-FDA5-4426-BAC2-D2861B1F2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DA8C6-5FDA-4CF4-BF6A-5C81B6BD0330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9DFC-C7DB-47E0-A7D2-2A2590C80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D791-7262-4211-B326-E31CD91B0B30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7E1B4-B740-4059-864A-206B21026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58397-F3C7-4094-B409-35F61B566BA0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5086-FBCD-4C9A-9210-3484ED0CF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1CD09-D37C-4362-9C9E-C54EAA56C7AB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B6E17-ED08-4DCD-BB72-155BFA060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039A8-0B42-4956-936B-EE78F2737F26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B0505-F023-4D5B-9FC4-61833D8BB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C9AD-BD52-4712-9AAF-709CEA89A141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292B-B2BA-496C-810B-0D387EA15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6B00-1734-4B82-A1E0-5BB57E860B13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249A-71C9-488A-AA15-0B7E04049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54497-672A-44E9-BD7B-6B1D870A80B4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400B-7551-4DFB-A547-471DCFA8D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0"/>
            <a:ext cx="8075612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9A719E-5B87-45A3-BEC3-ABD0844A025D}" type="datetime1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526353-5454-4EAE-846A-28DD8FE03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611188" y="206375"/>
            <a:ext cx="8075612" cy="349250"/>
          </a:xfrm>
        </p:spPr>
        <p:txBody>
          <a:bodyPr/>
          <a:lstStyle/>
          <a:p>
            <a:pPr eaLnBrk="1" hangingPunct="1"/>
            <a:r>
              <a:rPr lang="ru-RU" sz="1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 МАДОУ «Детский сад №328»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9FD34-B9FA-4396-B0AD-E3A2CC450B47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39" name="Объект 3"/>
          <p:cNvSpPr txBox="1">
            <a:spLocks/>
          </p:cNvSpPr>
          <p:nvPr/>
        </p:nvSpPr>
        <p:spPr bwMode="auto">
          <a:xfrm>
            <a:off x="5435600" y="768350"/>
            <a:ext cx="296386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800"/>
          </a:p>
        </p:txBody>
      </p:sp>
      <p:pic>
        <p:nvPicPr>
          <p:cNvPr id="14340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1" r="3354" b="22377"/>
          <a:stretch/>
        </p:blipFill>
        <p:spPr bwMode="auto">
          <a:xfrm>
            <a:off x="6300192" y="1275606"/>
            <a:ext cx="2799650" cy="3015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9542"/>
            <a:ext cx="2828240" cy="1590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1" t="12794" r="241" b="23192"/>
          <a:stretch/>
        </p:blipFill>
        <p:spPr bwMode="auto">
          <a:xfrm>
            <a:off x="755576" y="2453897"/>
            <a:ext cx="2232248" cy="2540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6" b="22460"/>
          <a:stretch/>
        </p:blipFill>
        <p:spPr bwMode="auto">
          <a:xfrm>
            <a:off x="3563888" y="1494984"/>
            <a:ext cx="2592288" cy="2592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6B7C4-A498-4FB1-8C50-7DF19B8AF2F4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188" y="249238"/>
            <a:ext cx="8075612" cy="414337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algn="ctr">
              <a:lnSpc>
                <a:spcPct val="80000"/>
              </a:lnSpc>
            </a:pPr>
            <a:endParaRPr lang="ru-RU" sz="1000" b="1" dirty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 dirty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МАДОУ «Детский сад №328»</a:t>
            </a:r>
          </a:p>
          <a:p>
            <a:pPr algn="ctr">
              <a:lnSpc>
                <a:spcPct val="80000"/>
              </a:lnSpc>
            </a:pPr>
            <a:r>
              <a:rPr lang="ru-RU" sz="15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Я помню, горжусь!</a:t>
            </a:r>
            <a:endParaRPr lang="ru-RU" sz="15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2441908" y="1350964"/>
            <a:ext cx="4290331" cy="2738560"/>
          </a:xfrm>
          <a:prstGeom prst="cloudCallout">
            <a:avLst>
              <a:gd name="adj1" fmla="val -9764"/>
              <a:gd name="adj2" fmla="val 45347"/>
            </a:avLst>
          </a:prstGeom>
          <a:solidFill>
            <a:srgbClr val="B9CDE5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476375" y="814388"/>
            <a:ext cx="1439863" cy="10795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088" y="1893888"/>
            <a:ext cx="1506537" cy="139858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042988" y="3579813"/>
            <a:ext cx="1482725" cy="118903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963" y="946150"/>
            <a:ext cx="1470025" cy="122872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150" y="2189163"/>
            <a:ext cx="1320800" cy="126047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063" y="3663950"/>
            <a:ext cx="1589087" cy="1211263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2843212" y="1948597"/>
            <a:ext cx="3714751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dirty="0"/>
              <a:t>Совместно с музыкальным руководителем, педагогами и детьми средних и старших групп проведено праздничное мероприятие «Я помню, горжусь!». Детей важно знакомить с историей своей Родины. Это воспитывает в них дух патриотизма. </a:t>
            </a:r>
          </a:p>
          <a:p>
            <a:r>
              <a:rPr lang="ru-RU" sz="1000" dirty="0"/>
              <a:t>Дети исполняли стихотворения на русском и татарском языках, пели песни о победе, исполняли танцы под музыку военных лет.</a:t>
            </a:r>
          </a:p>
          <a:p>
            <a:r>
              <a:rPr lang="ru-RU" sz="1000" dirty="0"/>
              <a:t>Дети расширили представления о празднике «День победы».</a:t>
            </a:r>
            <a:endParaRPr lang="ru-RU" sz="1000" dirty="0"/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6935788" y="1350963"/>
            <a:ext cx="1341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7451725" y="3003550"/>
            <a:ext cx="1343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pic>
        <p:nvPicPr>
          <p:cNvPr id="15373" name="Рисунок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52" r="3980" b="28599"/>
          <a:stretch/>
        </p:blipFill>
        <p:spPr bwMode="auto">
          <a:xfrm>
            <a:off x="490521" y="123478"/>
            <a:ext cx="2117781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2" b="16982"/>
          <a:stretch/>
        </p:blipFill>
        <p:spPr bwMode="auto">
          <a:xfrm>
            <a:off x="6674856" y="1030763"/>
            <a:ext cx="2424327" cy="2548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27" b="31109"/>
          <a:stretch/>
        </p:blipFill>
        <p:spPr bwMode="auto">
          <a:xfrm>
            <a:off x="490521" y="3003550"/>
            <a:ext cx="2299395" cy="204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3242</TotalTime>
  <Words>90</Words>
  <Application>Microsoft Office PowerPoint</Application>
  <PresentationFormat>Экран (16:9)</PresentationFormat>
  <Paragraphs>11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МАДОУ «Детский сад №328»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Admin</cp:lastModifiedBy>
  <cp:revision>420</cp:revision>
  <cp:lastPrinted>2021-02-04T07:26:50Z</cp:lastPrinted>
  <dcterms:created xsi:type="dcterms:W3CDTF">2015-10-13T08:15:21Z</dcterms:created>
  <dcterms:modified xsi:type="dcterms:W3CDTF">2021-05-20T06:50:51Z</dcterms:modified>
</cp:coreProperties>
</file>